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66"/>
  </p:normalViewPr>
  <p:slideViewPr>
    <p:cSldViewPr snapToGrid="0" snapToObjects="1">
      <p:cViewPr>
        <p:scale>
          <a:sx n="92" d="100"/>
          <a:sy n="92" d="100"/>
        </p:scale>
        <p:origin x="-2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C62C-B214-AC4D-BEC2-B465AFE56525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7148B-EE7C-E040-8A5B-8771F057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7148B-EE7C-E040-8A5B-8771F057E4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7148B-EE7C-E040-8A5B-8771F057E4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hyperlink" Target="https://www.digitaltrends.com/cool-tech/what-is-an-artificial-neural-net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hyperlink" Target="https://colah.github.io/posts/2015-08-Understanding-LST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Price of </a:t>
            </a:r>
            <a:r>
              <a:rPr lang="en-US" dirty="0" err="1" smtClean="0"/>
              <a:t>ethereum</a:t>
            </a:r>
            <a:r>
              <a:rPr lang="en-US" dirty="0" smtClean="0"/>
              <a:t> with 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Scott Cilento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smtClean="0"/>
              <a:t>LSTM in action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4" y="1731679"/>
            <a:ext cx="4585009" cy="28068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13" y="1731679"/>
            <a:ext cx="6520841" cy="39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ethereum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 technology</a:t>
            </a:r>
          </a:p>
          <a:p>
            <a:r>
              <a:rPr lang="en-US" dirty="0" smtClean="0"/>
              <a:t>“Append only”</a:t>
            </a:r>
          </a:p>
          <a:p>
            <a:r>
              <a:rPr lang="en-US" dirty="0" smtClean="0"/>
              <a:t>Used for computing power of network</a:t>
            </a:r>
          </a:p>
          <a:p>
            <a:r>
              <a:rPr lang="en-US" dirty="0" smtClean="0"/>
              <a:t>Cryptocurrency called “Ether”</a:t>
            </a:r>
          </a:p>
          <a:p>
            <a:r>
              <a:rPr lang="en-US" dirty="0" smtClean="0"/>
              <a:t>Famous for boom and subsequent bust in 2017-18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1" y="599536"/>
            <a:ext cx="10080990" cy="5657699"/>
          </a:xfrm>
        </p:spPr>
      </p:pic>
    </p:spTree>
    <p:extLst>
      <p:ext uri="{BB962C8B-B14F-4D97-AF65-F5344CB8AC3E}">
        <p14:creationId xmlns:p14="http://schemas.microsoft.com/office/powerpoint/2010/main" val="17660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2015 </a:t>
            </a:r>
            <a:r>
              <a:rPr lang="mr-IN" dirty="0" smtClean="0"/>
              <a:t>–</a:t>
            </a:r>
            <a:r>
              <a:rPr lang="en-US" dirty="0" smtClean="0"/>
              <a:t> October 2018 (1164 observations)</a:t>
            </a:r>
          </a:p>
          <a:p>
            <a:r>
              <a:rPr lang="en-US" dirty="0" err="1" smtClean="0"/>
              <a:t>Blockchain</a:t>
            </a:r>
            <a:r>
              <a:rPr lang="en-US" dirty="0" smtClean="0"/>
              <a:t> attributes:</a:t>
            </a:r>
          </a:p>
          <a:p>
            <a:pPr lvl="1"/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Hash rate growth</a:t>
            </a:r>
          </a:p>
          <a:p>
            <a:pPr lvl="1"/>
            <a:r>
              <a:rPr lang="en-US" dirty="0" smtClean="0"/>
              <a:t>Block size (cap on processing and storage)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60400"/>
            <a:ext cx="7729728" cy="1188720"/>
          </a:xfrm>
        </p:spPr>
        <p:txBody>
          <a:bodyPr/>
          <a:lstStyle/>
          <a:p>
            <a:r>
              <a:rPr lang="en-US" dirty="0" smtClean="0"/>
              <a:t>Dataset (cont.)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" y="2145453"/>
            <a:ext cx="3914376" cy="262127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25" y="2145454"/>
            <a:ext cx="4047337" cy="2621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62" y="2145453"/>
            <a:ext cx="4117095" cy="26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5" y="964692"/>
            <a:ext cx="7729728" cy="1188720"/>
          </a:xfrm>
        </p:spPr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18" y="2250497"/>
            <a:ext cx="6686363" cy="4396284"/>
          </a:xfrm>
        </p:spPr>
      </p:pic>
    </p:spTree>
    <p:extLst>
      <p:ext uri="{BB962C8B-B14F-4D97-AF65-F5344CB8AC3E}">
        <p14:creationId xmlns:p14="http://schemas.microsoft.com/office/powerpoint/2010/main" val="1064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845127"/>
            <a:ext cx="7729728" cy="1188720"/>
          </a:xfrm>
        </p:spPr>
        <p:txBody>
          <a:bodyPr/>
          <a:lstStyle/>
          <a:p>
            <a:r>
              <a:rPr lang="en-US" dirty="0" smtClean="0"/>
              <a:t>Price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models relationships of data</a:t>
            </a:r>
          </a:p>
          <a:p>
            <a:r>
              <a:rPr lang="en-US" dirty="0" smtClean="0"/>
              <a:t>Allows for prediction given transactions, growth rate, and block size</a:t>
            </a:r>
          </a:p>
          <a:p>
            <a:r>
              <a:rPr lang="en-US" dirty="0" smtClean="0"/>
              <a:t>Want to predict the future price</a:t>
            </a:r>
          </a:p>
          <a:p>
            <a:pPr lvl="1"/>
            <a:r>
              <a:rPr lang="en-US" dirty="0" smtClean="0"/>
              <a:t>Strong autocorrelation from “buzz”?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4" y="0"/>
            <a:ext cx="7729728" cy="1188720"/>
          </a:xfrm>
        </p:spPr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1612807"/>
            <a:ext cx="7729729" cy="3101983"/>
          </a:xfrm>
        </p:spPr>
        <p:txBody>
          <a:bodyPr/>
          <a:lstStyle/>
          <a:p>
            <a:r>
              <a:rPr lang="en-US" dirty="0" smtClean="0"/>
              <a:t>Powerful, popular way to compute predictions</a:t>
            </a:r>
          </a:p>
          <a:p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In short: matrix multiplication</a:t>
            </a:r>
          </a:p>
          <a:p>
            <a:pPr lvl="1"/>
            <a:r>
              <a:rPr lang="en-US" dirty="0" smtClean="0"/>
              <a:t>Backpropagation, gradient descent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739" y="3499930"/>
            <a:ext cx="6138517" cy="3011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5778" y="6535717"/>
            <a:ext cx="8340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</a:t>
            </a:r>
            <a:r>
              <a:rPr lang="en-US" sz="1400" dirty="0">
                <a:hlinkClick r:id="rId4"/>
              </a:rPr>
              <a:t>https://www.digitaltrends.com/cool-tech/what-is-an-artificial-neural-network/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7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 smtClean="0"/>
              <a:t>Neural Net and Time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607128"/>
            <a:ext cx="7729728" cy="4132900"/>
          </a:xfrm>
        </p:spPr>
        <p:txBody>
          <a:bodyPr/>
          <a:lstStyle/>
          <a:p>
            <a:r>
              <a:rPr lang="en-US" dirty="0" smtClean="0"/>
              <a:t>Neural net for sequential data:</a:t>
            </a:r>
          </a:p>
          <a:p>
            <a:pPr lvl="1"/>
            <a:r>
              <a:rPr lang="en-US" dirty="0" smtClean="0"/>
              <a:t>Long short-term memory network</a:t>
            </a:r>
          </a:p>
          <a:p>
            <a:pPr lvl="1"/>
            <a:r>
              <a:rPr lang="en-US" dirty="0" smtClean="0"/>
              <a:t>Inputs: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t-1 </a:t>
            </a:r>
            <a:r>
              <a:rPr lang="en-US" dirty="0" smtClean="0"/>
              <a:t> = memory from previous cell</a:t>
            </a:r>
          </a:p>
          <a:p>
            <a:pPr lvl="2"/>
            <a:r>
              <a:rPr lang="en-US" dirty="0" smtClean="0"/>
              <a:t>H</a:t>
            </a:r>
            <a:r>
              <a:rPr lang="en-US" baseline="-25000" dirty="0" smtClean="0"/>
              <a:t>t-1 </a:t>
            </a:r>
            <a:r>
              <a:rPr lang="en-US" dirty="0" smtClean="0"/>
              <a:t> = output of previous cell</a:t>
            </a:r>
          </a:p>
          <a:p>
            <a:pPr lvl="2"/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  = observation at t</a:t>
            </a:r>
          </a:p>
          <a:p>
            <a:pPr lvl="1"/>
            <a:r>
              <a:rPr lang="en-US" dirty="0" smtClean="0"/>
              <a:t>Outputs: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t</a:t>
            </a:r>
            <a:r>
              <a:rPr lang="en-US" dirty="0" smtClean="0"/>
              <a:t> = memory</a:t>
            </a:r>
          </a:p>
          <a:p>
            <a:pPr lvl="2"/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dirty="0" smtClean="0"/>
              <a:t> = output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104"/>
          <a:stretch/>
        </p:blipFill>
        <p:spPr>
          <a:xfrm>
            <a:off x="6913694" y="1607128"/>
            <a:ext cx="3961847" cy="3342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472546" y="5037005"/>
            <a:ext cx="6317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https://colah.github.io/posts/2015-08-Understanding-LSTMs/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56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134</TotalTime>
  <Words>182</Words>
  <Application>Microsoft Macintosh PowerPoint</Application>
  <PresentationFormat>Widescreen</PresentationFormat>
  <Paragraphs>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Gill Sans MT</vt:lpstr>
      <vt:lpstr>Mangal</vt:lpstr>
      <vt:lpstr>Arial</vt:lpstr>
      <vt:lpstr>Parcel</vt:lpstr>
      <vt:lpstr>Modeling Price of ethereum with machine learning</vt:lpstr>
      <vt:lpstr>What is ethereum?</vt:lpstr>
      <vt:lpstr>PowerPoint Presentation</vt:lpstr>
      <vt:lpstr>Dataset</vt:lpstr>
      <vt:lpstr>Dataset (cont.)</vt:lpstr>
      <vt:lpstr>Regression</vt:lpstr>
      <vt:lpstr>Price Prediction</vt:lpstr>
      <vt:lpstr>Neural Network</vt:lpstr>
      <vt:lpstr>Neural Net and Time series</vt:lpstr>
      <vt:lpstr>LSTM in action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Price of ethereum with machine learning</dc:title>
  <dc:creator>Cilento, William Scott Jr</dc:creator>
  <cp:lastModifiedBy>Cilento, William Scott Jr</cp:lastModifiedBy>
  <cp:revision>9</cp:revision>
  <dcterms:created xsi:type="dcterms:W3CDTF">2019-04-24T04:20:14Z</dcterms:created>
  <dcterms:modified xsi:type="dcterms:W3CDTF">2019-04-24T06:34:31Z</dcterms:modified>
</cp:coreProperties>
</file>